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>
        <p:scale>
          <a:sx n="117" d="100"/>
          <a:sy n="117" d="100"/>
        </p:scale>
        <p:origin x="-1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5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19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47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674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69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85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76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6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62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B66AB-2640-4534-8EE6-32396742D63E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DC590-ED8A-4B66-B7F6-4C06D0BEA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01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646" y="839449"/>
            <a:ext cx="11347554" cy="345213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Подготовка оратора к выступлению.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Аудиторный </a:t>
            </a:r>
            <a:r>
              <a:rPr lang="ru-RU" b="1" dirty="0"/>
              <a:t>шок и пути его преодоления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41822" y="4696320"/>
            <a:ext cx="6905469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тудентка 5 курса, 5 группы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пециальности «Русская филология»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Макаревич Екатерина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9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сделана по материалам интернета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592" y="1980162"/>
            <a:ext cx="5886451" cy="348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2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66" y="265722"/>
            <a:ext cx="9459883" cy="637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5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8" y="296083"/>
            <a:ext cx="11859491" cy="154934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главных причин страха перед публичным выступлением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боязнь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выглядеть глупо перед другими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людьми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69" y="1845425"/>
            <a:ext cx="7979164" cy="468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1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Аудиторный шок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37972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Аудиторный шок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(сценический страх) - состояние эмоционального напряжения при выражении мыслей, в результате которого люди испытывают затруднения в исполнении речи.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319" y="1675994"/>
            <a:ext cx="4590955" cy="481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5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15885"/>
            <a:ext cx="11220796" cy="6151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речью в обычных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0960"/>
            <a:ext cx="10915996" cy="509630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продолжительность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пауз;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Снижается словарное разнообразие;</a:t>
            </a:r>
          </a:p>
          <a:p>
            <a:pPr marL="514350" indent="-514350"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ечь становится напряженной и грамматически незавершенной;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рожат руки и ноги, появляется желание ухватиться за что-либо;</a:t>
            </a:r>
          </a:p>
        </p:txBody>
      </p:sp>
    </p:spTree>
    <p:extLst>
      <p:ext uri="{BB962C8B-B14F-4D97-AF65-F5344CB8AC3E}">
        <p14:creationId xmlns:p14="http://schemas.microsoft.com/office/powerpoint/2010/main" val="148623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15885"/>
            <a:ext cx="11220796" cy="6151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речью в обычных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61692"/>
            <a:ext cx="10915996" cy="509630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икция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неотчетливой, а голос звучит непривычно высоко,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пронзительно;</a:t>
            </a:r>
          </a:p>
          <a:p>
            <a:pPr marL="514350" indent="-514350">
              <a:buFont typeface="+mj-lt"/>
              <a:buAutoNum type="arabicPeriod" startAt="5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пересыхает, приходится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время “глотать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лбу выступает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пот;</a:t>
            </a:r>
          </a:p>
          <a:p>
            <a:pPr marL="514350" indent="-514350">
              <a:buFont typeface="+mj-lt"/>
              <a:buAutoNum type="arabicPeriod" startAt="5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озникают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непроизвольные бессознательные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-  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манеризмы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79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334" y="4593764"/>
            <a:ext cx="10515600" cy="20065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«Многие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совершают роковую ошибку, не удосуживаясь подготовить свою речь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Дейл Карнеги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054" y="417303"/>
            <a:ext cx="8093727" cy="391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4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pPr algn="ctr"/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преодолеть страх?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7581" y="1341553"/>
            <a:ext cx="10266219" cy="11356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только один способ: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тренироваться, тренироваться, тренироваться.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279" y="2654964"/>
            <a:ext cx="7198822" cy="395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8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949" y="212956"/>
            <a:ext cx="10515600" cy="25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выступлений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публикой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===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страх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началом и в ходе самого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352" y="2728997"/>
            <a:ext cx="7752793" cy="412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0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191</Words>
  <Application>Microsoft Office PowerPoint</Application>
  <PresentationFormat>Произвольный</PresentationFormat>
  <Paragraphs>32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Подготовка оратора к выступлению.  Аудиторный шок и пути его преодоления </vt:lpstr>
      <vt:lpstr>Презентация PowerPoint</vt:lpstr>
      <vt:lpstr>Презентация PowerPoint</vt:lpstr>
      <vt:lpstr>Аудиторный шок</vt:lpstr>
      <vt:lpstr>По сравнению с речью в обычных условиях</vt:lpstr>
      <vt:lpstr>По сравнению с речью в обычных условиях</vt:lpstr>
      <vt:lpstr>Презентация PowerPoint</vt:lpstr>
      <vt:lpstr>  Как же преодолеть страх?</vt:lpstr>
      <vt:lpstr>Презентация PowerPoint</vt:lpstr>
      <vt:lpstr>Спасибо за внимание! Презентация сделана по материалам интернета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оратора к выступлению.  Аудиторный шок и пути его преодоления</dc:title>
  <dc:creator>NotePad.by</dc:creator>
  <cp:lastModifiedBy>Admin</cp:lastModifiedBy>
  <cp:revision>13</cp:revision>
  <dcterms:created xsi:type="dcterms:W3CDTF">2017-03-05T10:32:56Z</dcterms:created>
  <dcterms:modified xsi:type="dcterms:W3CDTF">2018-03-03T07:27:42Z</dcterms:modified>
</cp:coreProperties>
</file>